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Профилактика Плоскостопия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Подготовила: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Инструктор по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ф</a:t>
            </a:r>
            <a:r>
              <a:rPr lang="ru-RU" b="1" dirty="0" smtClean="0">
                <a:solidFill>
                  <a:schemeClr val="tx1"/>
                </a:solidFill>
              </a:rPr>
              <a:t>изической культуре </a:t>
            </a: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Герасина</a:t>
            </a:r>
            <a:r>
              <a:rPr lang="ru-RU" b="1" dirty="0" smtClean="0">
                <a:solidFill>
                  <a:schemeClr val="tx1"/>
                </a:solidFill>
              </a:rPr>
              <a:t> Д.А.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Хождение на пятках</a:t>
            </a:r>
            <a:endParaRPr lang="ru-RU" dirty="0"/>
          </a:p>
        </p:txBody>
      </p:sp>
      <p:pic>
        <p:nvPicPr>
          <p:cNvPr id="1026" name="Picture 2" descr="C:\Users\343434\Desktop\Closeup_Legs_4861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8" y="1481138"/>
            <a:ext cx="6788943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«Окно»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Ребёнок стоит на полу, разводит и сводит выпрямленные ноги, не отрывая подошв от пола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343434\Desktop\vxazeyi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164" y="2780928"/>
            <a:ext cx="6790836" cy="3805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«Каток»</a:t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Ребёнок катает вперёд – назад мяч, скакалку или бутылку. Упражнение выполняем сначала одной ногой, затем другой ног</a:t>
            </a:r>
            <a:r>
              <a:rPr lang="ru-RU" dirty="0" smtClean="0"/>
              <a:t>ой	</a:t>
            </a:r>
            <a:endParaRPr lang="ru-RU" dirty="0"/>
          </a:p>
        </p:txBody>
      </p:sp>
      <p:pic>
        <p:nvPicPr>
          <p:cNvPr id="3074" name="Picture 2" descr="C:\Users\343434\Desktop\12-pie-plano-ima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9144000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«Сборщик»</a:t>
            </a:r>
          </a:p>
          <a:p>
            <a:pPr>
              <a:buNone/>
            </a:pPr>
            <a:r>
              <a:rPr lang="ru-RU" dirty="0" smtClean="0"/>
              <a:t>Ребёнок, сидя на полу с согнутыми ногами, собирает пальцами одной ноги различные мелкие предметы, разложенные на полу (игрушки, прищепки для белья)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«Поглаживание»</a:t>
            </a:r>
          </a:p>
          <a:p>
            <a:pPr>
              <a:buNone/>
            </a:pPr>
            <a:r>
              <a:rPr lang="ru-RU" dirty="0" smtClean="0"/>
              <a:t>Повторяется 3-4 раза. Упражнение выполняется сначала одной, потом другой ногой.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«Художник»</a:t>
            </a:r>
          </a:p>
          <a:p>
            <a:pPr>
              <a:buNone/>
            </a:pPr>
            <a:r>
              <a:rPr lang="ru-RU" dirty="0" smtClean="0"/>
              <a:t>Ребёнок карандашом, зажатыми пальцами ног, рисует на листе бумаги различные фигуры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896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«Серп»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Ребёнок сидит на полу с согнутыми коленями, ставит подошвы ног на пол. Согнутые пальцы ног сначала сближаются, а затем разводятся в стороны, при этом пятки остаются на месте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343434\Desktop\j8ygDRMRN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013176"/>
            <a:ext cx="2514294" cy="164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89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Профилактика Плоскостопия</vt:lpstr>
      <vt:lpstr>Хождение на пятках</vt:lpstr>
      <vt:lpstr>«Окно» Ребёнок стоит на полу, разводит и сводит выпрямленные ноги, не отрывая подошв от пола</vt:lpstr>
      <vt:lpstr>«Каток» Ребёнок катает вперёд – назад мяч, скакалку или бутылку. Упражнение выполняем сначала одной ногой, затем другой ногой </vt:lpstr>
      <vt:lpstr>Слайд 5</vt:lpstr>
      <vt:lpstr>«Серп» Ребёнок сидит на полу с согнутыми коленями, ставит подошвы ног на пол. Согнутые пальцы ног сначала сближаются, а затем разводятся в стороны, при этом пятки остаются на месте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Плоскостопия</dc:title>
  <dc:creator>343434</dc:creator>
  <cp:lastModifiedBy>343434</cp:lastModifiedBy>
  <cp:revision>3</cp:revision>
  <dcterms:created xsi:type="dcterms:W3CDTF">2020-04-22T10:26:44Z</dcterms:created>
  <dcterms:modified xsi:type="dcterms:W3CDTF">2020-04-22T10:53:08Z</dcterms:modified>
</cp:coreProperties>
</file>