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5" r:id="rId10"/>
    <p:sldId id="268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764704"/>
            <a:ext cx="750218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Подвижные игры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 помещении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для родителей с детьми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573016"/>
            <a:ext cx="684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«Игра – путь детей к познанию мира, в котором они живут и который призваны изменить».</a:t>
            </a: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Максим Горький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62068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ПОДВИЖНЫЕ ИГРЫ ДЛЯ ДЕТЕЙ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ПОДГОТОВИТЕЛЬНОЙ К ШКОЛЕ ГРУППЫ (6-7 ЛЕТ)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268760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«Четыре стихии»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Инвентарь: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резиновый мяч диаметром 18-23 см.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Мама и ребенок становятся на расстоянии 1,5 – 2 м друг от друга. В руках у мамы мяч. Она объясняет ребенку, что четыре стихии – это земля, вода, воздух и огонь; на земле живут звери, в воде – рыбы, в воздухе – птицы, в огне не живет никто.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Мама бросает ребенку мяч и произносит, например слово «земля». Ребенок сразу же кидает мяч обратно маме и называет какого-либо зверя, например зайца. Если мама скажет огонь и бросит ребенку мяч, то его ловить нельзя, от мяча нужно увернуться.</a:t>
            </a: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Примечания: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Мама кидает ребенку мяч несколько раз подряд (3-5), постепенно ускоряя темп.</a:t>
            </a: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2)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ребенок даст неправильный ответ или затрудниться с ответом, то они с мамой меняются ролями (и наоборот).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62068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«У </a:t>
            </a:r>
            <a:r>
              <a:rPr lang="ru-RU" sz="1600" b="1" u="sng" dirty="0" err="1" smtClean="0">
                <a:latin typeface="Times New Roman" pitchFamily="18" charset="0"/>
                <a:cs typeface="Times New Roman" pitchFamily="18" charset="0"/>
              </a:rPr>
              <a:t>Меланьи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u="sng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старушки»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Мама читает стихотворения и показывает движения, которые ребенок повторяет вслед за ней:</a:t>
            </a: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Меланьи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старушки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«Завязывают платочек» под подбородком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Жили в маленькой избушке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Складывают руки «домиком» над головой.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Пять сыновей и пять дочерей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Показывают правую ладошку с широко расставленными пальцами, левая рука на пояс, то же – с переменой рук.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все без бровей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Закрывают брови ладонями обеих рук.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Вот с такими носами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Движением от носа выпрямляют вперед правую руку, потом – левую.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Вот с такими усами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Сложенные вместе пальцы обеих рук помещают под носом, затем руки разводят в стороны.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Вот с такими ушами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Выполняют машущие движения кистями рук вперед – назад около ушей.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все с бородой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Движением от подбородка выпрямляют вперед – вниз правую руку, то же - левой рукой.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Они не пили, не ели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Подносят ко рту правую руку, кисть сжата в кулачок, то же – левой рукой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Друг на друга смотрели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Выполняют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полунаклон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вперед, руки вперед – в стороны.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разом делали, как 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Мама показывает любую фигуру или движение, которое ребенок повторяет как можно точнее.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620688"/>
            <a:ext cx="8064896" cy="4945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«Запрещенное движение»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Мама и ребенок становятся в центре комнаты друг напротив друга на расстоянии 1-1,5 м. Мама произносит слова: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Чтобы всем нам закаляться,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Чтобы нам не захворать,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Нужно делать всем зарядку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И движенья выполнять!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Кто там спит в постели сладко?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Выбегайте на зарядку!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Вы старайтесь, не зевайте,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Упражненья выполняйте!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После этого мама начинает выполнять разные движения, ребенок должен их повторять. Но одно из движений - «запрещенное», его за мамой повторять нельзя (например, запрещено выполнять движение «руки к плечам»). Мама делает разные движения, ребенок их повторяет, неожиданно мама выполняет «запрещенное движение». Если ребенок повторил его, он совершил ошибку, игра останавливается. Через 10-15 секунд игра продолжается.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03648" y="836712"/>
            <a:ext cx="62646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2530" name="Picture 2" descr="C:\Users\USER\Desktop\работа\рамки\игра в мяч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547332"/>
            <a:ext cx="4177589" cy="3545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764704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часто родители слышат от своих детей знакомую просьбу: «Мама, папа, поиграйте со мной!» И сколько радости получают малыши, когда взрослые, преодолевая усталость, занятость, отложив в сторону домашние дела, соглашаются поиграть. Однако игра для ребенка – это не только удовольствие и радость, что само по себе очень важно: игра оказывает на малыша всестороннее действие. В игре у ребенка развиваются коммуникативные способности, умение устанавливать с партнерами (сверстниками или взрослыми) определенные взаимоотношения; в играх воспитывается сознательная дисциплина, дети приучаются к соблюдению правил, справедливости, умению контролировать свои поступки, объективно оценивать поступки других. Игра влияет не только на развитие личности ребенка в целом, она формирует и познавательные способности, и речь, и произвольность поведения.</a:t>
            </a:r>
          </a:p>
        </p:txBody>
      </p:sp>
      <p:pic>
        <p:nvPicPr>
          <p:cNvPr id="4" name="Рисунок 3" descr="Игры для детей с мячом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437112"/>
            <a:ext cx="3240360" cy="17627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908720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Заниматься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ребенком следует регулярно, систематически. Для здоровья малыша полезно организовать двигательную деятельность утром, через 20-25 минут после завтрака, или в другое удобное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Радость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которую вы доставите своему ребенку, играя с ним, станет и вашей радостью, а проведенные вместе приятные минуты помогут вам сделать добрее и веселее совместную жизнь.</a:t>
            </a:r>
          </a:p>
        </p:txBody>
      </p:sp>
      <p:pic>
        <p:nvPicPr>
          <p:cNvPr id="4" name="Рисунок 3" descr="Игра для детей Запутаться в клубо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21088"/>
            <a:ext cx="2736304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9552" y="69269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ПОДВИЖНЫЕ ИГРЫ ДЛЯ ДЕТЕЙ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МЛАДШЕГО ДОШКОЛЬНОГО ВОЗРАСТА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340768"/>
            <a:ext cx="8064896" cy="3837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«За мамой»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Инвентарь: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кукла, одетая для прогулки (шапочка, пальто, ботинки), или машинка на веревочке.</a:t>
            </a:r>
          </a:p>
          <a:p>
            <a:pPr algn="just"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Ребенок становится на ковре рядом с мамой. В руках у мамы кукла или машинка. Мама говорит малышу «Я иду с куклой (машинкой) на прогулку. Пойдем со мной!» После этих слов мама начинает движение в обход по комнате, ребенок идет рядом с ней. Через 15-20 секунд мама останавливается, поворачивается лицом к малышу и произносит: «Кукла (машинка) устала, пора отдыхать». Затем мама кладет куклу (веревочку от машинки) на коврик, вместе с ребенком присаживается на корточки, складывают руки под щекой – «засыпают». Через 10-15 секунд мама вновь приглашает ребенка «на прогулку» - игра повторяется.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620688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«Самолеты»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Инвентарь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цветной шнур или веревка 2-3 метра.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На полу комнаты шнуром или веревкой выкладывают круг – это аэродром. Мама объясняет малышу, что сейчас они вместе превратятся в самолеты. Затем она произносит: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Самолетики летят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на землю не хотят.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небе весело несутся,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друг с другом не столкнутся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Самолетики, которых изображают ребенок и мама, расставив руки в стороны, начинают «летать» за пределами круга. Через 20-30 секунд мама говорит: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Вдруг летит большая туча,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Стало все темно вокруг.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Самолетики – в свой круг!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После этих слов мама и малыш бегут по кругу – «самолетики садятся на аэродром»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1560" y="692696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«Котик к речке подошел»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Мама и ребенок берутся за руки, образуя небольшой кружок. Мама читает стихотворение, показывает движения, вслед за ней движения и слова повторяет ребенок.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Котик к печке подошел,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Котик к печке подошел,</a:t>
            </a: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Идут по кругу, взявшись за руки.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Горшок каши он нашел,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Горшок каши там нашел,</a:t>
            </a: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Идут по кругу в другую сторону, взявшись за руки.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А на печке калачи,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Ох, вкусны и горячи!</a:t>
            </a: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Останавливаются, поворачиваются лицом к центру круга, хлопают в ладоши.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Пироги в печи пекутся,</a:t>
            </a: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Выполняют наклон вперед, руки вперед, ладони вверх.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Они в руки не даются</a:t>
            </a:r>
          </a:p>
          <a:p>
            <a:pPr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Выпрямляются, прячут руки за спину.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69269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ПОДВИЖНЫЕ ИГРЫ ДЛЯ ДЕТЕЙ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СРЕДНЕГО ДОШКОЛЬНОГО ВОЗРАСТА (4-5 ЛЕТ)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412776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«Пилоты»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Инвентарь: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кегли (или 2 кубика) разных цветов.</a:t>
            </a:r>
          </a:p>
          <a:p>
            <a:pPr algn="just"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Мама и ребенок становятся на противоположных концах комнаты, рядом с кеглями. Они – пилоты самолетов, находящихся на разных аэродромах. По команде мамы: «Готовим самолеты к полету!» они расходятся по комнате, останавливаются каждый у своего самолета, «наливают в банки керосин» (наклоняются), «заводят моторы» (вращают руками перед грудью) и «летят» (разводят руки в стороны и разбегаются по комнате в разных направлениях). Самолеты находятся в воздухе до тех пор, пока мама не скомандует «Самолеты на посадку!» После этого мама и ребенок должны быстро добежать до своих кеглей – «вернуться на свои аэродромы».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548680"/>
            <a:ext cx="8136904" cy="5222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«Веселые мячи»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Инвентарь: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резиновых мяча диаметром 18-20 см.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Мама и ребенок становятся на расстоянии 1,5 – 2 м друг от друга. В руках каждого из игроков по мячу. Мама читает стихотворение: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Мячик мой веселый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Прыгает и скачет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ладонью бью его,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Мячик мой не плачет!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Вверх подброшу мячик,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потом поймаю.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Сможешь это повторить? –</a:t>
            </a:r>
          </a:p>
          <a:p>
            <a:pPr algn="just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сейчас узнаю.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выполняет движения согласно тексту – ударяет мячом об пол, подбрасывает мяч вверх и ловит его. Затем мама предлагает ребенку повторить тоже самое.</a:t>
            </a: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Примечания: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Можно предложить ребенку выполнить следующие задания: подбросить мяч вверх и поймать его двумя руками; Подбросить мяч вверх и поймать его правой, затем левой рукой; ударить мяч об пол, хлопнуть в ладоши и затем поймать мяч.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\рамки\для картоте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5576" y="76470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ПОДВИЖНЫЕ ИГРЫ ДЛЯ ДЕТЕЙ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СТАРШЕЙ ГРУППЫ (5-6 ЛЕТ)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84482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«Сделай фигуру»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Инвентарь: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записи веселых детских песен («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Чунга-чанга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«Жили у бабуси два веселых гуся», и т. п.), музыкальный центр.</a:t>
            </a:r>
          </a:p>
          <a:p>
            <a:pPr algn="just"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Мама и ребенок встают на краю комнаты. Мама включает запись песенки на 15-20 секунд. Под музыку мама и ребенок разбегаются по комнате, выполняют танцевальные движении. Когда песенка перестает звучать, игроки останавливаются и принимают какую – либо позу. Каждый старается угадать, что за фигуру показал его напарник, отмечают наиболее удачную позу. Игру можно повторить 3-4 раза.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172</Words>
  <Application>Microsoft Office PowerPoint</Application>
  <PresentationFormat>Экран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миха лебедев</dc:creator>
  <cp:lastModifiedBy>343434</cp:lastModifiedBy>
  <cp:revision>13</cp:revision>
  <dcterms:created xsi:type="dcterms:W3CDTF">2020-04-08T11:48:33Z</dcterms:created>
  <dcterms:modified xsi:type="dcterms:W3CDTF">2020-04-22T09:46:43Z</dcterms:modified>
</cp:coreProperties>
</file>