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+mn-lt"/>
              </a:rPr>
              <a:t>Дыхательная гимнастика</a:t>
            </a:r>
            <a:endParaRPr lang="ru-RU" sz="48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Подготовила: 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Инструктор по 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Физической культуре </a:t>
            </a:r>
          </a:p>
          <a:p>
            <a:pPr algn="r"/>
            <a:r>
              <a:rPr lang="ru-RU" sz="2400" b="1" dirty="0" err="1" smtClean="0">
                <a:solidFill>
                  <a:schemeClr val="tx1"/>
                </a:solidFill>
              </a:rPr>
              <a:t>Герасина</a:t>
            </a:r>
            <a:r>
              <a:rPr lang="ru-RU" sz="2400" b="1" dirty="0" smtClean="0">
                <a:solidFill>
                  <a:schemeClr val="tx1"/>
                </a:solidFill>
              </a:rPr>
              <a:t> Д.А.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343434\Desktop\img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343434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343434\Desktop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2492896"/>
            <a:ext cx="9144000" cy="43651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Надуваем шар с тобой,</a:t>
            </a:r>
            <a:br>
              <a:rPr lang="ru-RU" b="1" dirty="0" smtClean="0"/>
            </a:br>
            <a:r>
              <a:rPr lang="ru-RU" b="1" dirty="0" smtClean="0"/>
              <a:t>Надуваем шар большой.</a:t>
            </a:r>
            <a:br>
              <a:rPr lang="ru-RU" b="1" dirty="0" smtClean="0"/>
            </a:br>
            <a:r>
              <a:rPr lang="ru-RU" b="1" dirty="0" smtClean="0"/>
              <a:t>Он красивый – просто АХ!</a:t>
            </a:r>
            <a:br>
              <a:rPr lang="ru-RU" b="1" dirty="0" smtClean="0"/>
            </a:br>
            <a:r>
              <a:rPr lang="ru-RU" b="1" dirty="0" smtClean="0"/>
              <a:t>Ой, совсем надулся – Бах!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Родитель – ветерок, ребёнок – листик. Подуйте на листик и он улетит с коврика. И наоборот: ребёнок – ветерок выдувает вас с коврика (этот метод можно использовать, чтобы сдувать ребёнка утром с кровати)</a:t>
            </a:r>
          </a:p>
          <a:p>
            <a:pPr>
              <a:buNone/>
            </a:pPr>
            <a:r>
              <a:rPr lang="ru-RU" dirty="0" smtClean="0"/>
              <a:t>Варианты: ветерок у окошка. Подуйте на шторы, чтобы они заколыхались.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«Ветерок»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67463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«В цветнике»</a:t>
            </a:r>
          </a:p>
          <a:p>
            <a:pPr>
              <a:buNone/>
            </a:pPr>
            <a:r>
              <a:rPr lang="ru-RU" dirty="0" smtClean="0"/>
              <a:t>Ребёнок стоит и носом втягивает максимально много воздуха, словно нюхает. После этого он имитирует попытку сдуть с одуванчика все пушинки</a:t>
            </a:r>
            <a:endParaRPr lang="ru-RU" dirty="0"/>
          </a:p>
        </p:txBody>
      </p:sp>
      <p:pic>
        <p:nvPicPr>
          <p:cNvPr id="5122" name="Picture 2" descr="C:\Users\343434\Desktop\allergiya-na-pyl-cu-u-rebenka-4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60648"/>
            <a:ext cx="4038600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343434\Desktop\image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99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Дыхательная гимнастика</vt:lpstr>
      <vt:lpstr>Слайд 2</vt:lpstr>
      <vt:lpstr>Слайд 3</vt:lpstr>
      <vt:lpstr>Надуваем шар с тобой, Надуваем шар большой. Он красивый – просто АХ! Ой, совсем надулся – Бах!</vt:lpstr>
      <vt:lpstr>«Ветерок»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Дыхательная гимнастика</dc:title>
  <dc:creator>343434</dc:creator>
  <cp:lastModifiedBy>343434</cp:lastModifiedBy>
  <cp:revision>3</cp:revision>
  <dcterms:created xsi:type="dcterms:W3CDTF">2020-04-22T09:54:19Z</dcterms:created>
  <dcterms:modified xsi:type="dcterms:W3CDTF">2020-04-22T10:17:21Z</dcterms:modified>
</cp:coreProperties>
</file>